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8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7412-5799-450D-B72F-D7047DBFCE5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B478-831E-4701-870F-14400C46B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8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7412-5799-450D-B72F-D7047DBFCE5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B478-831E-4701-870F-14400C46B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26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7412-5799-450D-B72F-D7047DBFCE5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B478-831E-4701-870F-14400C46B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92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7412-5799-450D-B72F-D7047DBFCE5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B478-831E-4701-870F-14400C46B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1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7412-5799-450D-B72F-D7047DBFCE5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B478-831E-4701-870F-14400C46B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7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7412-5799-450D-B72F-D7047DBFCE5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B478-831E-4701-870F-14400C46B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02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7412-5799-450D-B72F-D7047DBFCE5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B478-831E-4701-870F-14400C46B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93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7412-5799-450D-B72F-D7047DBFCE5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B478-831E-4701-870F-14400C46B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90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7412-5799-450D-B72F-D7047DBFCE5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B478-831E-4701-870F-14400C46B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20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7412-5799-450D-B72F-D7047DBFCE5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B478-831E-4701-870F-14400C46B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66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7412-5799-450D-B72F-D7047DBFCE5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B478-831E-4701-870F-14400C46B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6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C7412-5799-450D-B72F-D7047DBFCE5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DB478-831E-4701-870F-14400C46B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1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cascia\winery\wine labels\blank label 20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912151" cy="498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939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mcascia</dc:creator>
  <cp:lastModifiedBy>mcascia</cp:lastModifiedBy>
  <cp:revision>1</cp:revision>
  <dcterms:created xsi:type="dcterms:W3CDTF">2021-11-11T18:50:31Z</dcterms:created>
  <dcterms:modified xsi:type="dcterms:W3CDTF">2021-11-11T18:59:18Z</dcterms:modified>
</cp:coreProperties>
</file>